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2" d="100"/>
          <a:sy n="62" d="100"/>
        </p:scale>
        <p:origin x="76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86B3-3B62-41D5-985B-A625F73B6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2F1A7-3C99-4AAA-AD34-32F0B2460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D7E3B-0220-4100-92B1-7DF95FAD8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D280-80F7-43A3-845A-08C9B4570D25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B14B1-167D-4BB1-BEF5-05FAA6DB1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1DD1C-8FC7-4075-B424-19AE941E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8FB5-FB54-4FA6-A0EC-3E7A2636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67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492F-B0AF-48C9-8148-E78870D4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DAF96-94F5-4E07-A70B-A22B2B3FC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1E670-88BE-4BC7-A817-19338F307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D280-80F7-43A3-845A-08C9B4570D25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85960-D2AE-4201-A372-82A18001B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5EB65-F7E3-412B-8EDB-55BD0705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8FB5-FB54-4FA6-A0EC-3E7A2636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86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402059-58CC-4DB3-BCA7-EED696D537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75986-377B-4207-B7FC-68AAB83DD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DCE87-E459-404E-9B95-276DDF3D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D280-80F7-43A3-845A-08C9B4570D25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CB6B3-413A-49DD-A0A2-92AEB16A3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3D8B1-E65C-495E-95D3-9C1164425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8FB5-FB54-4FA6-A0EC-3E7A2636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78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39B41-89FD-458C-A14A-10F56049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BB97C-A204-4EAD-8632-56C224FB1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A50D6-4557-46C3-A8EE-1427D859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D280-80F7-43A3-845A-08C9B4570D25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CBA4-8BAA-4D74-BC68-29B96CAA7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BC093-41DB-4054-AD17-3DFB508C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8FB5-FB54-4FA6-A0EC-3E7A2636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1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C191-51FB-4AF5-BDB7-65650AEBA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2A579-71EF-4996-8EE2-198B229E0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587F6-BE23-47E7-AB55-605CEC5F5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D280-80F7-43A3-845A-08C9B4570D25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8746A-2AC0-4E92-A749-BF77D4F50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E3498-8F87-42FA-A655-888CE8A51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8FB5-FB54-4FA6-A0EC-3E7A2636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7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A106-8EF7-44B1-A108-4989404F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FF0E-8ED2-4A05-ACE8-02441B4F5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5FA94-A702-463B-A334-3251DC67B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49F12-BFF0-47B1-A169-7A152B25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D280-80F7-43A3-845A-08C9B4570D25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1A419-D6A4-44AE-A651-878B80193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61719-1FCC-4AFD-9329-DCD09F03E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8FB5-FB54-4FA6-A0EC-3E7A2636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72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3EFEB-D5D1-4CBD-8A73-C3D4E74DF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02771-E5FB-464D-9F66-88516B6FA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0F5ED4-1389-43BE-85A7-2A8E87640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B4B97E-4B59-4ADA-9BBA-209B698EF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A8AFC4-E83C-4FE8-9789-38DFC3C644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1A78D0-AAA1-4345-BDF3-FCD8D66D4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D280-80F7-43A3-845A-08C9B4570D25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EADED1-E054-4D37-95E6-7D7E5629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A79783-15DB-4015-967F-785A640BB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8FB5-FB54-4FA6-A0EC-3E7A2636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9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DB6CD-BEA8-462D-83F3-4E9A7C0A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8D063-43C8-421C-A542-23B3A2E0B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D280-80F7-43A3-845A-08C9B4570D25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5F7BC-0E99-4073-B1E1-D70D64CD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6556D-9DFE-4306-9520-4DA140775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8FB5-FB54-4FA6-A0EC-3E7A2636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7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00ED50-9B09-469A-BAFE-85C5981D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D280-80F7-43A3-845A-08C9B4570D25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B900E0-59D7-4E3F-9D13-06382A2D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844C5-4E7A-40C3-BBE5-B6F26804C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8FB5-FB54-4FA6-A0EC-3E7A2636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93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6AC0E-D054-4DB3-B4D3-BA6FC3909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A24C4-8874-4B26-B6A4-B893BC23C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43897-A0B1-4A36-AB9D-1D0A5CA0A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C3F2D3-9E41-4219-AB72-E73F3772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D280-80F7-43A3-845A-08C9B4570D25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C079E-9862-46AA-A238-29CB52E93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CB8F1-4DD1-4511-8AD9-66A425D5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8FB5-FB54-4FA6-A0EC-3E7A2636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C5F52-88AC-4930-9290-2AAEC4253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127F0D-7A41-4A2A-A3DB-FF652F473D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3C9D2-1BC1-498A-9773-3AA740ECA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FCAE3-FC6D-441C-8557-AB2AAC065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D280-80F7-43A3-845A-08C9B4570D25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F72AF-FA88-4C5D-9E3B-5D1B111A0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5B279-4006-4E45-86C1-91C3E7BA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8FB5-FB54-4FA6-A0EC-3E7A2636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9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D50456-BCFF-42D4-BF88-B81AA55B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14570-6436-4EB6-A79F-20C108401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88A9C-E4E5-4400-9A2D-7230CCA8DA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4D280-80F7-43A3-845A-08C9B4570D25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65029-3992-4988-8373-2D1E34182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35417-3D6D-4266-80D0-A96206738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08FB5-FB54-4FA6-A0EC-3E7A26365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84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5C8FF6-E077-4770-AEFE-7D19EEB53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8101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Review of the Basics</a:t>
            </a:r>
          </a:p>
        </p:txBody>
      </p:sp>
    </p:spTree>
    <p:extLst>
      <p:ext uri="{BB962C8B-B14F-4D97-AF65-F5344CB8AC3E}">
        <p14:creationId xmlns:p14="http://schemas.microsoft.com/office/powerpoint/2010/main" val="1708908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41BB-D879-4A0F-9B31-9952C81F3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Spark </a:t>
            </a:r>
            <a:r>
              <a:rPr lang="en-US" sz="40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DStreams</a:t>
            </a:r>
            <a:r>
              <a:rPr lang="en-US" sz="4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use abstractions called RDDs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0ED57-3217-4953-9F79-C78EF093B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Incoming data is divided into chunks that can be operated on in parallel or in series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Remember our Coffee house analogy</a:t>
            </a:r>
          </a:p>
          <a:p>
            <a:r>
              <a:rPr lang="en-US" dirty="0">
                <a:solidFill>
                  <a:schemeClr val="bg1"/>
                </a:solidFill>
              </a:rPr>
              <a:t>Operations on one stream or set of RDDs results in a new stream or set of RDDs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result is a growing chain of dependencies</a:t>
            </a:r>
          </a:p>
          <a:p>
            <a:r>
              <a:rPr lang="en-US" dirty="0">
                <a:solidFill>
                  <a:schemeClr val="bg1"/>
                </a:solidFill>
              </a:rPr>
              <a:t>In some cases, we can use Spark SQL to make </a:t>
            </a:r>
            <a:r>
              <a:rPr lang="en-US" dirty="0" err="1">
                <a:solidFill>
                  <a:schemeClr val="bg1"/>
                </a:solidFill>
              </a:rPr>
              <a:t>DStreams</a:t>
            </a:r>
            <a:r>
              <a:rPr lang="en-US" dirty="0">
                <a:solidFill>
                  <a:schemeClr val="bg1"/>
                </a:solidFill>
              </a:rPr>
              <a:t> behave like SQL </a:t>
            </a:r>
            <a:r>
              <a:rPr lang="en-US" dirty="0" err="1">
                <a:solidFill>
                  <a:schemeClr val="bg1"/>
                </a:solidFill>
              </a:rPr>
              <a:t>dataframes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1612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B8A61-F867-4716-B5F8-B98FE4AB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Can use a variety of functions on </a:t>
            </a:r>
            <a:r>
              <a:rPr lang="en-US" sz="40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DStreams</a:t>
            </a:r>
            <a:endParaRPr lang="en-US" sz="40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58FB-7BBF-4172-A7FD-786DD3E51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Some examples of what we’ve covered include:</a:t>
            </a:r>
          </a:p>
          <a:p>
            <a:r>
              <a:rPr lang="en-US" dirty="0">
                <a:solidFill>
                  <a:schemeClr val="bg1"/>
                </a:solidFill>
              </a:rPr>
              <a:t>Lambda functions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Functional programming is extremely useful for operations on streams </a:t>
            </a:r>
          </a:p>
          <a:p>
            <a:r>
              <a:rPr lang="en-US" dirty="0">
                <a:solidFill>
                  <a:schemeClr val="bg1"/>
                </a:solidFill>
              </a:rPr>
              <a:t>Transformations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Either built in (map, </a:t>
            </a:r>
            <a:r>
              <a:rPr lang="en-US" dirty="0" err="1">
                <a:solidFill>
                  <a:schemeClr val="bg1"/>
                </a:solidFill>
              </a:rPr>
              <a:t>flatmap</a:t>
            </a:r>
            <a:r>
              <a:rPr lang="en-US" dirty="0">
                <a:solidFill>
                  <a:schemeClr val="bg1"/>
                </a:solidFill>
              </a:rPr>
              <a:t>, union, </a:t>
            </a:r>
            <a:r>
              <a:rPr lang="en-US" dirty="0" err="1">
                <a:solidFill>
                  <a:schemeClr val="bg1"/>
                </a:solidFill>
              </a:rPr>
              <a:t>groupBy</a:t>
            </a:r>
            <a:r>
              <a:rPr lang="en-US" dirty="0">
                <a:solidFill>
                  <a:schemeClr val="bg1"/>
                </a:solidFill>
              </a:rPr>
              <a:t>, etc.), or custom-made using the Transform() operation.</a:t>
            </a:r>
          </a:p>
          <a:p>
            <a:r>
              <a:rPr lang="en-US" dirty="0">
                <a:solidFill>
                  <a:schemeClr val="bg1"/>
                </a:solidFill>
              </a:rPr>
              <a:t>Window functions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window(), </a:t>
            </a:r>
            <a:r>
              <a:rPr lang="en-US" dirty="0" err="1">
                <a:solidFill>
                  <a:schemeClr val="bg1"/>
                </a:solidFill>
              </a:rPr>
              <a:t>countByWindow</a:t>
            </a:r>
            <a:r>
              <a:rPr lang="en-US" dirty="0">
                <a:solidFill>
                  <a:schemeClr val="bg1"/>
                </a:solidFill>
              </a:rPr>
              <a:t>(), </a:t>
            </a:r>
            <a:r>
              <a:rPr lang="en-US" dirty="0" err="1">
                <a:solidFill>
                  <a:schemeClr val="bg1"/>
                </a:solidFill>
              </a:rPr>
              <a:t>reduceByKeyAndWindow</a:t>
            </a:r>
            <a:r>
              <a:rPr lang="en-US" dirty="0">
                <a:solidFill>
                  <a:schemeClr val="bg1"/>
                </a:solidFill>
              </a:rPr>
              <a:t>(), </a:t>
            </a:r>
            <a:r>
              <a:rPr lang="en-US" dirty="0" err="1">
                <a:solidFill>
                  <a:schemeClr val="bg1"/>
                </a:solidFill>
              </a:rPr>
              <a:t>countByValueAndWindow</a:t>
            </a:r>
            <a:r>
              <a:rPr lang="en-US" dirty="0">
                <a:solidFill>
                  <a:schemeClr val="bg1"/>
                </a:solidFill>
              </a:rPr>
              <a:t>() work on intervals of time in your stream</a:t>
            </a:r>
          </a:p>
        </p:txBody>
      </p:sp>
    </p:spTree>
    <p:extLst>
      <p:ext uri="{BB962C8B-B14F-4D97-AF65-F5344CB8AC3E}">
        <p14:creationId xmlns:p14="http://schemas.microsoft.com/office/powerpoint/2010/main" val="1795336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B6E0-E06A-430F-A097-C12F3793B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DStreams</a:t>
            </a:r>
            <a:r>
              <a:rPr lang="en-US" sz="4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have a variety of input &amp; output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6C1B6-3A11-41B7-8EF4-A1B9066F6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Can take in </a:t>
            </a:r>
            <a:r>
              <a:rPr lang="en-US" dirty="0" err="1">
                <a:solidFill>
                  <a:schemeClr val="bg1"/>
                </a:solidFill>
              </a:rPr>
              <a:t>DStream</a:t>
            </a:r>
            <a:r>
              <a:rPr lang="en-US" dirty="0">
                <a:solidFill>
                  <a:schemeClr val="bg1"/>
                </a:solidFill>
              </a:rPr>
              <a:t> from a source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ssc.textFileStream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dataDirectory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ssc.socketTextStream</a:t>
            </a:r>
            <a:r>
              <a:rPr lang="en-US" dirty="0">
                <a:solidFill>
                  <a:schemeClr val="bg1"/>
                </a:solidFill>
              </a:rPr>
              <a:t>(host, port)</a:t>
            </a:r>
          </a:p>
          <a:p>
            <a:r>
              <a:rPr lang="en-US" dirty="0">
                <a:solidFill>
                  <a:schemeClr val="bg1"/>
                </a:solidFill>
              </a:rPr>
              <a:t>Can create a </a:t>
            </a:r>
            <a:r>
              <a:rPr lang="en-US" dirty="0" err="1">
                <a:solidFill>
                  <a:schemeClr val="bg1"/>
                </a:solidFill>
              </a:rPr>
              <a:t>DStream</a:t>
            </a:r>
            <a:r>
              <a:rPr lang="en-US" dirty="0">
                <a:solidFill>
                  <a:schemeClr val="bg1"/>
                </a:solidFill>
              </a:rPr>
              <a:t> from scratch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ssc.queueStream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queueOfRDDs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ssc.queueStream</a:t>
            </a:r>
            <a:r>
              <a:rPr lang="en-US" dirty="0">
                <a:solidFill>
                  <a:schemeClr val="bg1"/>
                </a:solidFill>
              </a:rPr>
              <a:t>(parallelize([</a:t>
            </a:r>
            <a:r>
              <a:rPr lang="en-US" dirty="0" err="1">
                <a:solidFill>
                  <a:schemeClr val="bg1"/>
                </a:solidFill>
              </a:rPr>
              <a:t>arrayOfRDDInputs</a:t>
            </a:r>
            <a:r>
              <a:rPr lang="en-US" dirty="0">
                <a:solidFill>
                  <a:schemeClr val="bg1"/>
                </a:solidFill>
              </a:rPr>
              <a:t>]))</a:t>
            </a:r>
          </a:p>
          <a:p>
            <a:r>
              <a:rPr lang="en-US" dirty="0">
                <a:solidFill>
                  <a:schemeClr val="bg1"/>
                </a:solidFill>
              </a:rPr>
              <a:t>Can output to a file or console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ssc.saveAsTextFiles</a:t>
            </a:r>
            <a:r>
              <a:rPr lang="en-US" dirty="0">
                <a:solidFill>
                  <a:schemeClr val="bg1"/>
                </a:solidFill>
              </a:rPr>
              <a:t>(prefix, [suffix])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pprint()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ssc.foreachRDD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customFunction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3838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E0F0-3BEC-4F45-BBA6-6BE6F6F61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56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To the Final Exercise!</a:t>
            </a:r>
          </a:p>
        </p:txBody>
      </p:sp>
    </p:spTree>
    <p:extLst>
      <p:ext uri="{BB962C8B-B14F-4D97-AF65-F5344CB8AC3E}">
        <p14:creationId xmlns:p14="http://schemas.microsoft.com/office/powerpoint/2010/main" val="2025329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2959</TotalTime>
  <Words>220</Words>
  <Application>Microsoft Office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Roboto</vt:lpstr>
      <vt:lpstr>Office Theme</vt:lpstr>
      <vt:lpstr>Review of the Basics</vt:lpstr>
      <vt:lpstr>Spark DStreams use abstractions called RDDs</vt:lpstr>
      <vt:lpstr>Can use a variety of functions on DStreams</vt:lpstr>
      <vt:lpstr>DStreams have a variety of input &amp; output options</vt:lpstr>
      <vt:lpstr>To the Final Exercise!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McAteer</dc:creator>
  <cp:lastModifiedBy>Matthew McAteer</cp:lastModifiedBy>
  <cp:revision>8</cp:revision>
  <dcterms:created xsi:type="dcterms:W3CDTF">2018-03-29T20:32:46Z</dcterms:created>
  <dcterms:modified xsi:type="dcterms:W3CDTF">2018-04-01T18:22:45Z</dcterms:modified>
</cp:coreProperties>
</file>